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2ED3-D26E-4403-B324-F05781135CF7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84E6-06BB-4F81-A0F4-7E25475A7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25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D2ED3-D26E-4403-B324-F05781135CF7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984E6-06BB-4F81-A0F4-7E25475A7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58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smtClean="0">
                <a:latin typeface="Times New Roman" pitchFamily="18" charset="0"/>
                <a:cs typeface="Times New Roman" pitchFamily="18" charset="0"/>
              </a:rPr>
              <a:t>Introduction to Statistical Methods</a:t>
            </a:r>
            <a:endParaRPr lang="en-US" altLang="en-US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3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5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6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3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3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5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4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2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2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5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8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23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72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5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95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17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7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3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0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54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56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97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5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87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99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67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9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83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8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97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04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50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00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9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01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62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44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3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20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5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58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01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0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38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0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3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19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36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7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3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84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42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83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 Work Problems</a:t>
            </a:r>
            <a:r>
              <a:rPr lang="x-none" smtClean="0"/>
              <a:t/>
            </a:r>
            <a:br>
              <a:rPr lang="x-none" smtClean="0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7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51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63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89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1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1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3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On-screen Show (4:3)</PresentationFormat>
  <Paragraphs>3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Times New Roman</vt:lpstr>
      <vt:lpstr>Office Theme</vt:lpstr>
      <vt:lpstr>Introduction to Statistical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Work Problems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Statistical Methods</dc:title>
  <dc:creator>Lenovo</dc:creator>
  <cp:lastModifiedBy>Lenovo</cp:lastModifiedBy>
  <cp:revision>1</cp:revision>
  <dcterms:created xsi:type="dcterms:W3CDTF">2022-12-23T14:05:25Z</dcterms:created>
  <dcterms:modified xsi:type="dcterms:W3CDTF">2022-12-23T14:05:26Z</dcterms:modified>
</cp:coreProperties>
</file>